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4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21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5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2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9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EB3E-764A-49B5-8831-C7EA781D872C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8175-CB83-4C73-ABF8-912EAEF0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7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cc.nifc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recode.gov/index.cfm?action=login&amp;CFID=5090517&amp;CFTOKEN=7fb98692585beda9-CAA35584-9B0C-7DE4-0C8E85C6974723D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fdss.usgs.gov/wfdss/WFDSS_Home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B5DD-C4FF-45BD-D089-740521C4B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important Reference sites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9ADDD-4661-370D-9A6A-BC5AEE6435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National Geographic Area Coordination Centers, Fire Code, and Wildland Fire Decision Support System (WFDSS) </a:t>
            </a:r>
          </a:p>
        </p:txBody>
      </p:sp>
    </p:spTree>
    <p:extLst>
      <p:ext uri="{BB962C8B-B14F-4D97-AF65-F5344CB8AC3E}">
        <p14:creationId xmlns:p14="http://schemas.microsoft.com/office/powerpoint/2010/main" val="114345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6F072-FB5D-D1F4-EF89-23BB0EFE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335299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2700" dirty="0"/>
              <a:t>National Geographic Area Coordination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9E6F-2339-CD87-D456-4D1CC1108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3080279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This link will direct you to the different geographic areas to collect geographic information</a:t>
            </a:r>
            <a:br>
              <a:rPr lang="en-US" sz="1600" dirty="0"/>
            </a:br>
            <a:r>
              <a:rPr lang="en-US" sz="1600" dirty="0"/>
              <a:t>like business practices, point of contacts, etc.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National Geographic Area Coordination Centers Link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38ACE-D3E6-C04A-DA06-E6CF130A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348" y="1522355"/>
            <a:ext cx="7702120" cy="46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7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1E1B-07AF-9394-00DB-A0C049D1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7981"/>
            <a:ext cx="11125200" cy="1293028"/>
          </a:xfrm>
        </p:spPr>
        <p:txBody>
          <a:bodyPr>
            <a:normAutofit/>
          </a:bodyPr>
          <a:lstStyle/>
          <a:p>
            <a:r>
              <a:rPr lang="en-US" dirty="0"/>
              <a:t>Fire Code</a:t>
            </a:r>
            <a:br>
              <a:rPr lang="en-US" dirty="0"/>
            </a:br>
            <a:r>
              <a:rPr lang="en-US" sz="1600" dirty="0">
                <a:hlinkClick r:id="rId2"/>
              </a:rPr>
              <a:t>Fire Code 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7305C-6B99-AEDB-0483-60C0702F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8855"/>
            <a:ext cx="10820400" cy="4024125"/>
          </a:xfrm>
        </p:spPr>
        <p:txBody>
          <a:bodyPr/>
          <a:lstStyle/>
          <a:p>
            <a:r>
              <a:rPr lang="en-US" dirty="0"/>
              <a:t>Fire Code allows you to look up fire numbers to ensure accuracy or give you a POC/owner of fire number.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B420F-E1C6-2680-5520-F1FA417BB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801" y="2244093"/>
            <a:ext cx="9690397" cy="41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76B2-AA76-A057-ADA5-96A7065A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4373"/>
            <a:ext cx="11820525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Wildland Fire Decision Support System (WFDSS) </a:t>
            </a:r>
            <a:br>
              <a:rPr lang="en-US" dirty="0"/>
            </a:br>
            <a:r>
              <a:rPr lang="en-US" sz="1800" dirty="0">
                <a:hlinkClick r:id="rId2"/>
              </a:rPr>
              <a:t>WFDSS 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99E36-CD0A-A316-6DDA-E835723D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10820400" cy="4024125"/>
          </a:xfrm>
        </p:spPr>
        <p:txBody>
          <a:bodyPr/>
          <a:lstStyle/>
          <a:p>
            <a:r>
              <a:rPr lang="en-US" dirty="0"/>
              <a:t>WFDSS allows you track the process of the decision or pull the finalized decision.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9B37C-8BBB-FCF1-28EC-4EAD2C61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709" y="2446683"/>
            <a:ext cx="7640581" cy="40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24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39</TotalTime>
  <Words>114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important Reference sites</vt:lpstr>
      <vt:lpstr>National Geographic Area Coordination Centers</vt:lpstr>
      <vt:lpstr>Fire Code Fire Code Link</vt:lpstr>
      <vt:lpstr>Wildland Fire Decision Support System (WFDSS)  WFDSS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Reference sites</dc:title>
  <dc:creator>Vincent, Susan M</dc:creator>
  <cp:lastModifiedBy>Vincent, Susan M</cp:lastModifiedBy>
  <cp:revision>2</cp:revision>
  <dcterms:created xsi:type="dcterms:W3CDTF">2023-05-16T04:46:48Z</dcterms:created>
  <dcterms:modified xsi:type="dcterms:W3CDTF">2023-05-16T05:26:04Z</dcterms:modified>
</cp:coreProperties>
</file>